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0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D334A-0508-4C4F-A607-632DB6674BFB}" type="datetimeFigureOut">
              <a:rPr lang="en-GB" smtClean="0"/>
              <a:t>23/01/2015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A55C-04F6-49DE-9CF3-F302D0571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102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D334A-0508-4C4F-A607-632DB6674BFB}" type="datetimeFigureOut">
              <a:rPr lang="en-GB" smtClean="0"/>
              <a:t>23/01/2015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A55C-04F6-49DE-9CF3-F302D0571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7965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D334A-0508-4C4F-A607-632DB6674BFB}" type="datetimeFigureOut">
              <a:rPr lang="en-GB" smtClean="0"/>
              <a:t>23/01/2015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A55C-04F6-49DE-9CF3-F302D0571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19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D334A-0508-4C4F-A607-632DB6674BFB}" type="datetimeFigureOut">
              <a:rPr lang="en-GB" smtClean="0"/>
              <a:t>23/01/2015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A55C-04F6-49DE-9CF3-F302D0571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97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D334A-0508-4C4F-A607-632DB6674BFB}" type="datetimeFigureOut">
              <a:rPr lang="en-GB" smtClean="0"/>
              <a:t>23/01/2015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A55C-04F6-49DE-9CF3-F302D0571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4124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D334A-0508-4C4F-A607-632DB6674BFB}" type="datetimeFigureOut">
              <a:rPr lang="en-GB" smtClean="0"/>
              <a:t>23/01/2015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A55C-04F6-49DE-9CF3-F302D0571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370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D334A-0508-4C4F-A607-632DB6674BFB}" type="datetimeFigureOut">
              <a:rPr lang="en-GB" smtClean="0"/>
              <a:t>23/01/2015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A55C-04F6-49DE-9CF3-F302D0571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6599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D334A-0508-4C4F-A607-632DB6674BFB}" type="datetimeFigureOut">
              <a:rPr lang="en-GB" smtClean="0"/>
              <a:t>23/01/2015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A55C-04F6-49DE-9CF3-F302D0571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399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D334A-0508-4C4F-A607-632DB6674BFB}" type="datetimeFigureOut">
              <a:rPr lang="en-GB" smtClean="0"/>
              <a:t>23/01/2015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A55C-04F6-49DE-9CF3-F302D0571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133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D334A-0508-4C4F-A607-632DB6674BFB}" type="datetimeFigureOut">
              <a:rPr lang="en-GB" smtClean="0"/>
              <a:t>23/01/2015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A55C-04F6-49DE-9CF3-F302D0571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834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D334A-0508-4C4F-A607-632DB6674BFB}" type="datetimeFigureOut">
              <a:rPr lang="en-GB" smtClean="0"/>
              <a:t>23/01/2015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A55C-04F6-49DE-9CF3-F302D0571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96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D334A-0508-4C4F-A607-632DB6674BFB}" type="datetimeFigureOut">
              <a:rPr lang="en-GB" smtClean="0"/>
              <a:t>23/01/2015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3A55C-04F6-49DE-9CF3-F302D0571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2275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effectLst/>
                <a:latin typeface="Cooper Std Black" panose="0208090304030B0204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Winter weather forces schools to close</a:t>
            </a: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 smtClean="0">
              <a:solidFill>
                <a:srgbClr val="FF0000"/>
              </a:solidFill>
              <a:effectLst/>
              <a:latin typeface="Cooper Std Black" panose="0208090304030B0204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>
              <a:solidFill>
                <a:srgbClr val="FF0000"/>
              </a:solidFill>
              <a:latin typeface="Cooper Std Black" panose="0208090304030B0204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effectLst/>
                <a:latin typeface="Cooper Std Black" panose="0208090304030B0204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&lt;Your Name&gt;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021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11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Cooper Std Black</vt:lpstr>
      <vt:lpstr>Times New Roman</vt:lpstr>
      <vt:lpstr>Office Theme</vt:lpstr>
      <vt:lpstr>Winter weather forces schools to close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Winter weather forces schools to close </dc:title>
  <dc:creator>Graham Brown</dc:creator>
  <cp:lastModifiedBy>Graham Brown</cp:lastModifiedBy>
  <cp:revision>3</cp:revision>
  <dcterms:created xsi:type="dcterms:W3CDTF">2015-01-23T11:51:38Z</dcterms:created>
  <dcterms:modified xsi:type="dcterms:W3CDTF">2015-01-23T12:32:27Z</dcterms:modified>
</cp:coreProperties>
</file>